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/>
              <a:t>1. South Korea transformed from a war-torn country in the 1950s into a leading global economy by the 21st century.</a:t>
            </a:r>
          </a:p>
          <a:p>
            <a:r>
              <a:rPr lang="en-US" sz="1800"/>
              <a:t>2. Strategic government planning and investments in education and technology were key drivers of this growth.</a:t>
            </a:r>
          </a:p>
          <a:p>
            <a:r>
              <a:rPr lang="en-US" sz="1800"/>
              <a:t>3. Major conglomerates like Samsung and Hyundai contributed to Korea’s global presence in industries such as electronics, automobiles, and shipbuilding.</a:t>
            </a:r>
          </a:p>
          <a:p>
            <a:r>
              <a:rPr lang="en-US" sz="1800"/>
              <a:t>4. The country’s export-driven model, known as the Miracle on the Han River, became a benchmark for rapid industrialization.</a:t>
            </a:r>
          </a:p>
          <a:p>
            <a:r>
              <a:rPr lang="en-US" sz="1800"/>
              <a:t>5. 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121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2025-05-10T10:06:57Z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